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2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11/26/2023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11/26/2023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11/26/2023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11/26/2023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11/26/2023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11/26/2023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11/26/2023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11/26/2023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11/26/2023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11/26/2023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11/26/2023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11/26/2023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000" b="1"/>
              <a:t>MEETING 3-4</a:t>
            </a:r>
            <a:br>
              <a:rPr lang="en-US" sz="5000" b="1" dirty="0"/>
            </a:br>
            <a:r>
              <a:rPr lang="en-US" dirty="0"/>
              <a:t>Customer </a:t>
            </a:r>
            <a:br>
              <a:rPr lang="en-US" dirty="0"/>
            </a:br>
            <a:endParaRPr lang="en-US" sz="5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40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763" t="10401" r="22273" b="14785"/>
          <a:stretch/>
        </p:blipFill>
        <p:spPr>
          <a:xfrm>
            <a:off x="682388" y="532263"/>
            <a:ext cx="9547462" cy="587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78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539" t="11707" r="8952" b="17583"/>
          <a:stretch/>
        </p:blipFill>
        <p:spPr>
          <a:xfrm>
            <a:off x="245661" y="204716"/>
            <a:ext cx="11573300" cy="620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36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701" t="7603" r="13252" b="17584"/>
          <a:stretch/>
        </p:blipFill>
        <p:spPr>
          <a:xfrm>
            <a:off x="316419" y="327546"/>
            <a:ext cx="11529838" cy="637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955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756" t="7229" r="9372" b="20009"/>
          <a:stretch/>
        </p:blipFill>
        <p:spPr>
          <a:xfrm>
            <a:off x="859809" y="300250"/>
            <a:ext cx="10522424" cy="595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395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015" t="9841" r="9371" b="19263"/>
          <a:stretch/>
        </p:blipFill>
        <p:spPr>
          <a:xfrm>
            <a:off x="309381" y="491317"/>
            <a:ext cx="11564171" cy="578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874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3082" y="521138"/>
            <a:ext cx="11232106" cy="579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262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441" t="8162" r="10106" b="14227"/>
          <a:stretch/>
        </p:blipFill>
        <p:spPr>
          <a:xfrm>
            <a:off x="79753" y="354841"/>
            <a:ext cx="11247889" cy="610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631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022" t="10401" r="9580" b="17584"/>
          <a:stretch/>
        </p:blipFill>
        <p:spPr>
          <a:xfrm>
            <a:off x="186120" y="532262"/>
            <a:ext cx="11550954" cy="574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261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800" t="6009" r="7842" b="17306"/>
          <a:stretch/>
        </p:blipFill>
        <p:spPr>
          <a:xfrm>
            <a:off x="366278" y="668740"/>
            <a:ext cx="11493626" cy="598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49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966" t="13386" r="9476" b="23181"/>
          <a:stretch/>
        </p:blipFill>
        <p:spPr>
          <a:xfrm>
            <a:off x="363027" y="553669"/>
            <a:ext cx="11360399" cy="590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601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917" t="8721" r="8008" b="18890"/>
          <a:stretch/>
        </p:blipFill>
        <p:spPr>
          <a:xfrm>
            <a:off x="750627" y="409432"/>
            <a:ext cx="11013743" cy="596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744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945" t="12267" r="14826" b="16837"/>
          <a:stretch/>
        </p:blipFill>
        <p:spPr>
          <a:xfrm>
            <a:off x="614149" y="143755"/>
            <a:ext cx="11013744" cy="601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944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539" t="8901" r="25420" b="18656"/>
          <a:stretch/>
        </p:blipFill>
        <p:spPr>
          <a:xfrm>
            <a:off x="831766" y="313898"/>
            <a:ext cx="10509523" cy="589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453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693" t="8909" r="9581" b="18330"/>
          <a:stretch/>
        </p:blipFill>
        <p:spPr>
          <a:xfrm>
            <a:off x="360300" y="423080"/>
            <a:ext cx="11431366" cy="601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1798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99</TotalTime>
  <Words>2</Words>
  <Application>Microsoft Office PowerPoint</Application>
  <PresentationFormat>Widescreen</PresentationFormat>
  <Paragraphs>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Century Gothic</vt:lpstr>
      <vt:lpstr>Garamond</vt:lpstr>
      <vt:lpstr>Savon</vt:lpstr>
      <vt:lpstr>MEETING 3-4 Customer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customer</dc:title>
  <dc:creator>Lenovo</dc:creator>
  <cp:lastModifiedBy>UNSURYA</cp:lastModifiedBy>
  <cp:revision>13</cp:revision>
  <dcterms:created xsi:type="dcterms:W3CDTF">2022-12-16T23:50:22Z</dcterms:created>
  <dcterms:modified xsi:type="dcterms:W3CDTF">2023-11-26T05:27:31Z</dcterms:modified>
</cp:coreProperties>
</file>