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SCASARJANA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386080"/>
            <a:ext cx="10760710" cy="2387600"/>
          </a:xfrm>
        </p:spPr>
        <p:txBody>
          <a:bodyPr/>
          <a:p>
            <a:r>
              <a:rPr lang="en-US" sz="3500" b="1"/>
              <a:t>MEETING 5-6 </a:t>
            </a:r>
            <a:br>
              <a:rPr lang="en-US" sz="3500" b="1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9170" t="56866" r="23411" b="23776"/>
          <a:stretch>
            <a:fillRect/>
          </a:stretch>
        </p:blipFill>
        <p:spPr>
          <a:xfrm>
            <a:off x="1328420" y="2087245"/>
            <a:ext cx="10511155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21728" t="24497" r="19361" b="19219"/>
          <a:stretch>
            <a:fillRect/>
          </a:stretch>
        </p:blipFill>
        <p:spPr>
          <a:xfrm>
            <a:off x="903605" y="379095"/>
            <a:ext cx="10894060" cy="6290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3162" t="15964" r="23761" b="23070"/>
          <a:stretch>
            <a:fillRect/>
          </a:stretch>
        </p:blipFill>
        <p:spPr>
          <a:xfrm>
            <a:off x="1314450" y="774065"/>
            <a:ext cx="9855200" cy="56203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3556" t="14913" r="22965" b="21305"/>
          <a:stretch>
            <a:fillRect/>
          </a:stretch>
        </p:blipFill>
        <p:spPr>
          <a:xfrm>
            <a:off x="418465" y="450850"/>
            <a:ext cx="10890885" cy="61741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3761" t="12783" r="23556" b="20954"/>
          <a:stretch>
            <a:fillRect/>
          </a:stretch>
        </p:blipFill>
        <p:spPr>
          <a:xfrm>
            <a:off x="1445895" y="535305"/>
            <a:ext cx="10024745" cy="59867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0182" t="12068" r="22760" b="16679"/>
          <a:stretch>
            <a:fillRect/>
          </a:stretch>
        </p:blipFill>
        <p:spPr>
          <a:xfrm>
            <a:off x="1008380" y="296545"/>
            <a:ext cx="10531475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6968" t="11017" r="16771" b="23085"/>
          <a:stretch>
            <a:fillRect/>
          </a:stretch>
        </p:blipFill>
        <p:spPr>
          <a:xfrm>
            <a:off x="838200" y="226695"/>
            <a:ext cx="10494645" cy="64408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7187" t="8887" r="17968" b="17759"/>
          <a:stretch>
            <a:fillRect/>
          </a:stretch>
        </p:blipFill>
        <p:spPr>
          <a:xfrm>
            <a:off x="526415" y="528320"/>
            <a:ext cx="10720070" cy="60648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4178" t="12068" r="18969" b="17744"/>
          <a:stretch>
            <a:fillRect/>
          </a:stretch>
        </p:blipFill>
        <p:spPr>
          <a:xfrm>
            <a:off x="866140" y="900430"/>
            <a:ext cx="10596245" cy="55987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4170" t="8887" r="11979" b="20239"/>
          <a:stretch>
            <a:fillRect/>
          </a:stretch>
        </p:blipFill>
        <p:spPr>
          <a:xfrm>
            <a:off x="865505" y="728980"/>
            <a:ext cx="10582910" cy="5556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rcRect l="6785" t="9222" r="8385" b="18459"/>
          <a:stretch>
            <a:fillRect/>
          </a:stretch>
        </p:blipFill>
        <p:spPr>
          <a:xfrm>
            <a:off x="649605" y="604520"/>
            <a:ext cx="10859770" cy="57429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5179" t="22093" r="31154" b="29111"/>
          <a:stretch>
            <a:fillRect/>
          </a:stretch>
        </p:blipFill>
        <p:spPr>
          <a:xfrm>
            <a:off x="1485900" y="790575"/>
            <a:ext cx="10020300" cy="51231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8984" t="12068" r="9386" b="20239"/>
          <a:stretch>
            <a:fillRect/>
          </a:stretch>
        </p:blipFill>
        <p:spPr>
          <a:xfrm>
            <a:off x="448945" y="142875"/>
            <a:ext cx="11029950" cy="64668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9583" t="9952" r="9788" b="16693"/>
          <a:stretch>
            <a:fillRect/>
          </a:stretch>
        </p:blipFill>
        <p:spPr>
          <a:xfrm>
            <a:off x="1186180" y="884555"/>
            <a:ext cx="9721215" cy="56476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3564" t="10652" r="22760" b="20239"/>
          <a:stretch>
            <a:fillRect/>
          </a:stretch>
        </p:blipFill>
        <p:spPr>
          <a:xfrm>
            <a:off x="619760" y="558800"/>
            <a:ext cx="10627360" cy="60204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0978" t="8172" r="10182" b="20590"/>
          <a:stretch>
            <a:fillRect/>
          </a:stretch>
        </p:blipFill>
        <p:spPr>
          <a:xfrm>
            <a:off x="881380" y="294640"/>
            <a:ext cx="10273030" cy="62845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Content Placeholder 99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574675"/>
            <a:ext cx="10515600" cy="5587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25998" t="13802" r="11181" b="21970"/>
          <a:stretch>
            <a:fillRect/>
          </a:stretch>
        </p:blipFill>
        <p:spPr>
          <a:xfrm>
            <a:off x="822325" y="521335"/>
            <a:ext cx="10324465" cy="60413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6900" t="14023" r="8287" b="18926"/>
          <a:stretch>
            <a:fillRect/>
          </a:stretch>
        </p:blipFill>
        <p:spPr>
          <a:xfrm>
            <a:off x="607695" y="437515"/>
            <a:ext cx="11172825" cy="5587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37061" t="13673" r="12028" b="26645"/>
          <a:stretch>
            <a:fillRect/>
          </a:stretch>
        </p:blipFill>
        <p:spPr>
          <a:xfrm>
            <a:off x="1065530" y="107315"/>
            <a:ext cx="10669270" cy="6146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9386" t="10652" r="28947" b="18809"/>
          <a:stretch>
            <a:fillRect/>
          </a:stretch>
        </p:blipFill>
        <p:spPr>
          <a:xfrm>
            <a:off x="758190" y="291465"/>
            <a:ext cx="10473690" cy="6256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7173" t="10302" r="17772" b="19174"/>
          <a:stretch>
            <a:fillRect/>
          </a:stretch>
        </p:blipFill>
        <p:spPr>
          <a:xfrm>
            <a:off x="928370" y="286385"/>
            <a:ext cx="10643235" cy="61067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8885" t="9587" r="27826" b="15422"/>
          <a:stretch>
            <a:fillRect/>
          </a:stretch>
        </p:blipFill>
        <p:spPr>
          <a:xfrm>
            <a:off x="1113790" y="133350"/>
            <a:ext cx="9514840" cy="62128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6559" t="11367" r="27749" b="19889"/>
          <a:stretch>
            <a:fillRect/>
          </a:stretch>
        </p:blipFill>
        <p:spPr>
          <a:xfrm>
            <a:off x="712470" y="241935"/>
            <a:ext cx="10766425" cy="6351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WPS Presentation</Application>
  <PresentationFormat>Widescreen</PresentationFormat>
  <Paragraphs>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PASCASARJANA</dc:creator>
  <cp:lastModifiedBy>Magister Manajemen</cp:lastModifiedBy>
  <cp:revision>14</cp:revision>
  <dcterms:created xsi:type="dcterms:W3CDTF">2022-12-23T10:04:22Z</dcterms:created>
  <dcterms:modified xsi:type="dcterms:W3CDTF">2022-12-23T11:02:35Z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A251892A506D440C8B18D5F294EDF5BC</vt:lpwstr>
  </property>
  <property fmtid="{D5CDD505-2E9C-101B-9397-08002B2CF9AE}" pid="3" name="KSOProductBuildVer">
    <vt:lpwstr>1033-11.2.0.11440</vt:lpwstr>
  </property>
</Properties>
</file>