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3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9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A73B-5EBB-40A2-9D79-C8D48FECEF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CD5D-FE77-42DE-9061-FE064A15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5" t="8536" r="5910" b="18703"/>
          <a:stretch/>
        </p:blipFill>
        <p:spPr>
          <a:xfrm>
            <a:off x="245660" y="395784"/>
            <a:ext cx="11586950" cy="63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95" t="7790" r="5805" b="11241"/>
          <a:stretch/>
        </p:blipFill>
        <p:spPr>
          <a:xfrm>
            <a:off x="409433" y="341194"/>
            <a:ext cx="11436824" cy="59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4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80" t="11334" r="6015" b="4898"/>
          <a:stretch/>
        </p:blipFill>
        <p:spPr>
          <a:xfrm>
            <a:off x="368490" y="232012"/>
            <a:ext cx="11450472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1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0" t="8722" r="6015" b="5643"/>
          <a:stretch/>
        </p:blipFill>
        <p:spPr>
          <a:xfrm>
            <a:off x="423081" y="150126"/>
            <a:ext cx="11395880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0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u 23+ Animasi Bergerak Terima Kasi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8" y="1110610"/>
            <a:ext cx="6660108" cy="4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29" t="7417" r="5701" b="14598"/>
          <a:stretch/>
        </p:blipFill>
        <p:spPr>
          <a:xfrm>
            <a:off x="504967" y="313898"/>
            <a:ext cx="11354937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0" t="7229" r="7274" b="11987"/>
          <a:stretch/>
        </p:blipFill>
        <p:spPr>
          <a:xfrm>
            <a:off x="313899" y="300250"/>
            <a:ext cx="11341289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7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80" t="40812" r="10945" b="10867"/>
          <a:stretch/>
        </p:blipFill>
        <p:spPr>
          <a:xfrm>
            <a:off x="272271" y="245660"/>
            <a:ext cx="1090524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43" t="9468" r="12519" b="13479"/>
          <a:stretch/>
        </p:blipFill>
        <p:spPr>
          <a:xfrm>
            <a:off x="545910" y="144387"/>
            <a:ext cx="11109277" cy="64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6" t="8908" r="8113" b="10121"/>
          <a:stretch/>
        </p:blipFill>
        <p:spPr>
          <a:xfrm>
            <a:off x="436729" y="141026"/>
            <a:ext cx="11505062" cy="65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56" t="13013" r="9371" b="11428"/>
          <a:stretch/>
        </p:blipFill>
        <p:spPr>
          <a:xfrm>
            <a:off x="491319" y="122830"/>
            <a:ext cx="11245756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71" t="11894" r="5595" b="5644"/>
          <a:stretch/>
        </p:blipFill>
        <p:spPr>
          <a:xfrm>
            <a:off x="341193" y="259308"/>
            <a:ext cx="11679580" cy="6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03" t="12080" r="6015" b="4899"/>
          <a:stretch/>
        </p:blipFill>
        <p:spPr>
          <a:xfrm>
            <a:off x="436728" y="230188"/>
            <a:ext cx="11382234" cy="64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12</cp:revision>
  <dcterms:created xsi:type="dcterms:W3CDTF">2022-12-09T15:41:04Z</dcterms:created>
  <dcterms:modified xsi:type="dcterms:W3CDTF">2022-12-09T15:59:16Z</dcterms:modified>
</cp:coreProperties>
</file>