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E28456B9-8ABD-4C8F-AFAC-52B76D72456F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6C964DFB-333E-48C4-9705-64113FD7A61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MARKETING SELLING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MEETING 10-11</a:t>
            </a:r>
            <a:endParaRPr lang="en-US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1347" t="7293" r="9590" b="17968"/>
          <a:stretch>
            <a:fillRect/>
          </a:stretch>
        </p:blipFill>
        <p:spPr>
          <a:xfrm>
            <a:off x="1066799" y="304800"/>
            <a:ext cx="10687051" cy="6153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5235" t="8085" r="25124" b="20090"/>
          <a:stretch>
            <a:fillRect/>
          </a:stretch>
        </p:blipFill>
        <p:spPr>
          <a:xfrm>
            <a:off x="957943" y="362856"/>
            <a:ext cx="10566400" cy="60669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9618" t="8879" r="15976" b="19295"/>
          <a:stretch>
            <a:fillRect/>
          </a:stretch>
        </p:blipFill>
        <p:spPr>
          <a:xfrm>
            <a:off x="841828" y="420913"/>
            <a:ext cx="10726057" cy="57186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8424" t="10362" r="12149" b="22806"/>
          <a:stretch>
            <a:fillRect/>
          </a:stretch>
        </p:blipFill>
        <p:spPr>
          <a:xfrm>
            <a:off x="1235242" y="1106904"/>
            <a:ext cx="10218821" cy="48888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8807" t="8169" r="17943" b="17709"/>
          <a:stretch>
            <a:fillRect/>
          </a:stretch>
        </p:blipFill>
        <p:spPr>
          <a:xfrm>
            <a:off x="1267326" y="368968"/>
            <a:ext cx="10186737" cy="62043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9312" t="9266" r="15724" b="17927"/>
          <a:stretch>
            <a:fillRect/>
          </a:stretch>
        </p:blipFill>
        <p:spPr>
          <a:xfrm>
            <a:off x="802104" y="449178"/>
            <a:ext cx="10475495" cy="57201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1026" t="8388" r="22505" b="16392"/>
          <a:stretch>
            <a:fillRect/>
          </a:stretch>
        </p:blipFill>
        <p:spPr>
          <a:xfrm>
            <a:off x="1187116" y="385011"/>
            <a:ext cx="10411326" cy="6211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6340" t="11679" r="15477" b="17269"/>
          <a:stretch>
            <a:fillRect/>
          </a:stretch>
        </p:blipFill>
        <p:spPr>
          <a:xfrm>
            <a:off x="946484" y="625642"/>
            <a:ext cx="10619873" cy="58393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5+ Gambar Animasi Bergerak Terima Kasih Untuk PPT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6" y="818147"/>
            <a:ext cx="9352547" cy="50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5840" t="10214" r="14825" b="20943"/>
          <a:stretch>
            <a:fillRect/>
          </a:stretch>
        </p:blipFill>
        <p:spPr>
          <a:xfrm>
            <a:off x="795714" y="518614"/>
            <a:ext cx="10832179" cy="60470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0561" t="10961" r="8741" b="18517"/>
          <a:stretch>
            <a:fillRect/>
          </a:stretch>
        </p:blipFill>
        <p:spPr>
          <a:xfrm>
            <a:off x="1024448" y="573206"/>
            <a:ext cx="10439672" cy="585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1609" t="11718" r="21329" b="16406"/>
          <a:stretch>
            <a:fillRect/>
          </a:stretch>
        </p:blipFill>
        <p:spPr>
          <a:xfrm>
            <a:off x="1238250" y="628650"/>
            <a:ext cx="9944099" cy="5934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5886" t="7292" r="7833" b="25520"/>
          <a:stretch>
            <a:fillRect/>
          </a:stretch>
        </p:blipFill>
        <p:spPr>
          <a:xfrm>
            <a:off x="857250" y="304800"/>
            <a:ext cx="10725150" cy="5924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0762" t="8333" r="15008" b="21875"/>
          <a:stretch>
            <a:fillRect/>
          </a:stretch>
        </p:blipFill>
        <p:spPr>
          <a:xfrm>
            <a:off x="990600" y="381000"/>
            <a:ext cx="10572750" cy="59245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4963" t="8073" r="13104" b="15886"/>
          <a:stretch>
            <a:fillRect/>
          </a:stretch>
        </p:blipFill>
        <p:spPr>
          <a:xfrm>
            <a:off x="1390651" y="361950"/>
            <a:ext cx="9505950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4129" t="7032" r="15446" b="17448"/>
          <a:stretch>
            <a:fillRect/>
          </a:stretch>
        </p:blipFill>
        <p:spPr>
          <a:xfrm>
            <a:off x="1428749" y="285750"/>
            <a:ext cx="10153651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5008" t="8854" r="12518" b="26823"/>
          <a:stretch>
            <a:fillRect/>
          </a:stretch>
        </p:blipFill>
        <p:spPr>
          <a:xfrm>
            <a:off x="895351" y="419100"/>
            <a:ext cx="10839450" cy="571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WPS Presentation</Application>
  <PresentationFormat>Widescreen</PresentationFormat>
  <Paragraphs>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Gear Drives</vt:lpstr>
      <vt:lpstr>MARKETING SELLING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Magister Manajemen</cp:lastModifiedBy>
  <cp:revision>10</cp:revision>
  <dcterms:created xsi:type="dcterms:W3CDTF">2023-01-13T14:18:00Z</dcterms:created>
  <dcterms:modified xsi:type="dcterms:W3CDTF">2023-12-22T09:30:49Z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800FF6B23809466ABF09AD78B91FE5CF_12</vt:lpwstr>
  </property>
  <property fmtid="{D5CDD505-2E9C-101B-9397-08002B2CF9AE}" pid="3" name="KSOProductBuildVer">
    <vt:lpwstr>1033-12.2.0.13359</vt:lpwstr>
  </property>
</Properties>
</file>