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7221-BB33-4447-A466-2EEB1B69CCFA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86D9-D655-4214-B3DE-0EFF090CD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3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7221-BB33-4447-A466-2EEB1B69CCFA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86D9-D655-4214-B3DE-0EFF090CD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5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7221-BB33-4447-A466-2EEB1B69CCFA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86D9-D655-4214-B3DE-0EFF090CD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19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7221-BB33-4447-A466-2EEB1B69CCFA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86D9-D655-4214-B3DE-0EFF090CD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05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7221-BB33-4447-A466-2EEB1B69CCFA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86D9-D655-4214-B3DE-0EFF090CD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7221-BB33-4447-A466-2EEB1B69CCFA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86D9-D655-4214-B3DE-0EFF090CD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01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7221-BB33-4447-A466-2EEB1B69CCFA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86D9-D655-4214-B3DE-0EFF090CD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66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7221-BB33-4447-A466-2EEB1B69CCFA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86D9-D655-4214-B3DE-0EFF090CD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92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7221-BB33-4447-A466-2EEB1B69CCFA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86D9-D655-4214-B3DE-0EFF090CD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05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7221-BB33-4447-A466-2EEB1B69CCFA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86D9-D655-4214-B3DE-0EFF090CD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74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7221-BB33-4447-A466-2EEB1B69CCFA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86D9-D655-4214-B3DE-0EFF090CD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0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87221-BB33-4447-A466-2EEB1B69CCFA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386D9-D655-4214-B3DE-0EFF090CD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5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BRAND AWARENESS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Meeting 7-8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26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143" t="9944" r="18801" b="18655"/>
          <a:stretch/>
        </p:blipFill>
        <p:spPr>
          <a:xfrm>
            <a:off x="942109" y="498764"/>
            <a:ext cx="10945091" cy="615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68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3+ Animasi Bergerak Terima Kasih Islami | Gerak, Animasi ...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164" y="842457"/>
            <a:ext cx="7883236" cy="553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96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289" t="10588" r="23779" b="20382"/>
          <a:stretch/>
        </p:blipFill>
        <p:spPr>
          <a:xfrm>
            <a:off x="1433014" y="545908"/>
            <a:ext cx="9539785" cy="669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08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736" t="7715" r="9185" b="17781"/>
          <a:stretch/>
        </p:blipFill>
        <p:spPr>
          <a:xfrm>
            <a:off x="609600" y="643306"/>
            <a:ext cx="10612581" cy="586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58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260" t="11217" r="9902" b="16507"/>
          <a:stretch/>
        </p:blipFill>
        <p:spPr>
          <a:xfrm>
            <a:off x="951509" y="734291"/>
            <a:ext cx="9993582" cy="552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2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115" t="11459" r="11347" b="17898"/>
          <a:stretch/>
        </p:blipFill>
        <p:spPr>
          <a:xfrm>
            <a:off x="845127" y="299535"/>
            <a:ext cx="10806546" cy="603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80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89" t="7671" r="8365" b="18845"/>
          <a:stretch/>
        </p:blipFill>
        <p:spPr>
          <a:xfrm>
            <a:off x="942109" y="332508"/>
            <a:ext cx="10571018" cy="609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83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093" t="7396" r="16704" b="17781"/>
          <a:stretch/>
        </p:blipFill>
        <p:spPr>
          <a:xfrm>
            <a:off x="942109" y="634908"/>
            <a:ext cx="10266218" cy="561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61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09" t="9944" r="27086" b="17462"/>
          <a:stretch/>
        </p:blipFill>
        <p:spPr>
          <a:xfrm>
            <a:off x="1025236" y="479788"/>
            <a:ext cx="10584873" cy="576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10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463" t="5019" r="19014" b="16951"/>
          <a:stretch/>
        </p:blipFill>
        <p:spPr>
          <a:xfrm>
            <a:off x="1454727" y="138545"/>
            <a:ext cx="10044546" cy="639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62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4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BRAND AWARENESS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12</cp:revision>
  <dcterms:created xsi:type="dcterms:W3CDTF">2022-12-26T01:13:26Z</dcterms:created>
  <dcterms:modified xsi:type="dcterms:W3CDTF">2022-12-30T11:42:17Z</dcterms:modified>
</cp:coreProperties>
</file>