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77" r:id="rId3"/>
    <p:sldId id="285" r:id="rId4"/>
    <p:sldId id="276" r:id="rId5"/>
    <p:sldId id="286" r:id="rId6"/>
    <p:sldId id="275" r:id="rId7"/>
    <p:sldId id="287" r:id="rId8"/>
    <p:sldId id="274" r:id="rId9"/>
    <p:sldId id="279" r:id="rId10"/>
    <p:sldId id="281" r:id="rId11"/>
    <p:sldId id="282" r:id="rId12"/>
    <p:sldId id="280" r:id="rId13"/>
    <p:sldId id="278" r:id="rId14"/>
    <p:sldId id="288" r:id="rId15"/>
    <p:sldId id="283" r:id="rId16"/>
    <p:sldId id="284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56B9-8ABD-4C8F-AFAC-52B76D72456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4DFB-333E-48C4-9705-64113FD7A6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56B9-8ABD-4C8F-AFAC-52B76D72456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4DFB-333E-48C4-9705-64113FD7A6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56B9-8ABD-4C8F-AFAC-52B76D72456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4DFB-333E-48C4-9705-64113FD7A6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56B9-8ABD-4C8F-AFAC-52B76D72456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4DFB-333E-48C4-9705-64113FD7A6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56B9-8ABD-4C8F-AFAC-52B76D72456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4DFB-333E-48C4-9705-64113FD7A6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56B9-8ABD-4C8F-AFAC-52B76D72456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4DFB-333E-48C4-9705-64113FD7A6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56B9-8ABD-4C8F-AFAC-52B76D72456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4DFB-333E-48C4-9705-64113FD7A6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56B9-8ABD-4C8F-AFAC-52B76D72456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4DFB-333E-48C4-9705-64113FD7A6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56B9-8ABD-4C8F-AFAC-52B76D72456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4DFB-333E-48C4-9705-64113FD7A6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56B9-8ABD-4C8F-AFAC-52B76D72456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4DFB-333E-48C4-9705-64113FD7A6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56B9-8ABD-4C8F-AFAC-52B76D72456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4DFB-333E-48C4-9705-64113FD7A6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456B9-8ABD-4C8F-AFAC-52B76D72456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64DFB-333E-48C4-9705-64113FD7A61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GLOBAL MARKETING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MEETING 12-13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9985" t="7457" r="7384" b="18824"/>
          <a:stretch>
            <a:fillRect/>
          </a:stretch>
        </p:blipFill>
        <p:spPr>
          <a:xfrm>
            <a:off x="844550" y="95885"/>
            <a:ext cx="10309860" cy="61455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1577" t="7457" r="9181" b="19174"/>
          <a:stretch>
            <a:fillRect/>
          </a:stretch>
        </p:blipFill>
        <p:spPr>
          <a:xfrm>
            <a:off x="478155" y="821690"/>
            <a:ext cx="11372215" cy="54787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0387" t="7719" r="5973" b="25580"/>
          <a:stretch>
            <a:fillRect/>
          </a:stretch>
        </p:blipFill>
        <p:spPr>
          <a:xfrm>
            <a:off x="480695" y="385445"/>
            <a:ext cx="11061700" cy="58985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0781" t="8522" r="13579" b="17394"/>
          <a:stretch>
            <a:fillRect/>
          </a:stretch>
        </p:blipFill>
        <p:spPr>
          <a:xfrm>
            <a:off x="325120" y="435610"/>
            <a:ext cx="10891520" cy="58648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EF1EBA-B676-BA3A-EFE1-A079B9A51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52"/>
          <a:stretch/>
        </p:blipFill>
        <p:spPr>
          <a:xfrm>
            <a:off x="934720" y="186751"/>
            <a:ext cx="10322560" cy="6356289"/>
          </a:xfrm>
        </p:spPr>
      </p:pic>
    </p:spTree>
    <p:extLst>
      <p:ext uri="{BB962C8B-B14F-4D97-AF65-F5344CB8AC3E}">
        <p14:creationId xmlns:p14="http://schemas.microsoft.com/office/powerpoint/2010/main" val="2155325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9583" t="10302" r="21365" b="15978"/>
          <a:stretch>
            <a:fillRect/>
          </a:stretch>
        </p:blipFill>
        <p:spPr>
          <a:xfrm>
            <a:off x="480060" y="681990"/>
            <a:ext cx="11215370" cy="56648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9780" t="8872" r="19765" b="15628"/>
          <a:stretch>
            <a:fillRect/>
          </a:stretch>
        </p:blipFill>
        <p:spPr>
          <a:xfrm>
            <a:off x="448310" y="681990"/>
            <a:ext cx="10861040" cy="56800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" name="Content Placeholder 99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49555"/>
            <a:ext cx="10515600" cy="64058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0765" t="6289" r="10182" b="15978"/>
          <a:stretch>
            <a:fillRect/>
          </a:stretch>
        </p:blipFill>
        <p:spPr>
          <a:xfrm>
            <a:off x="635000" y="463550"/>
            <a:ext cx="10868660" cy="62401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637B38-6223-DBC8-757B-DC12AD183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0" t="3876" r="1862"/>
          <a:stretch/>
        </p:blipFill>
        <p:spPr>
          <a:xfrm>
            <a:off x="690880" y="353013"/>
            <a:ext cx="10769600" cy="62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9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9788" t="7807" r="9985" b="15628"/>
          <a:stretch>
            <a:fillRect/>
          </a:stretch>
        </p:blipFill>
        <p:spPr>
          <a:xfrm>
            <a:off x="257175" y="372745"/>
            <a:ext cx="10859770" cy="61442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646837-6773-D35D-C430-53E3F3B76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8"/>
          <a:stretch/>
        </p:blipFill>
        <p:spPr>
          <a:xfrm>
            <a:off x="1107440" y="261832"/>
            <a:ext cx="9296400" cy="6156710"/>
          </a:xfrm>
        </p:spPr>
      </p:pic>
    </p:spTree>
    <p:extLst>
      <p:ext uri="{BB962C8B-B14F-4D97-AF65-F5344CB8AC3E}">
        <p14:creationId xmlns:p14="http://schemas.microsoft.com/office/powerpoint/2010/main" val="3235776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7991" t="11717" r="16172" b="17394"/>
          <a:stretch>
            <a:fillRect/>
          </a:stretch>
        </p:blipFill>
        <p:spPr>
          <a:xfrm>
            <a:off x="553085" y="775970"/>
            <a:ext cx="10786745" cy="56019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392B70-D728-5B53-B626-755E20301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9181" y="-304800"/>
            <a:ext cx="9630117" cy="6906845"/>
          </a:xfrm>
        </p:spPr>
      </p:pic>
    </p:spTree>
    <p:extLst>
      <p:ext uri="{BB962C8B-B14F-4D97-AF65-F5344CB8AC3E}">
        <p14:creationId xmlns:p14="http://schemas.microsoft.com/office/powerpoint/2010/main" val="3195212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8188" t="7807" r="18371" b="16343"/>
          <a:stretch>
            <a:fillRect/>
          </a:stretch>
        </p:blipFill>
        <p:spPr>
          <a:xfrm>
            <a:off x="620395" y="403860"/>
            <a:ext cx="10765155" cy="60509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9780" t="6742" r="7187" b="18824"/>
          <a:stretch>
            <a:fillRect/>
          </a:stretch>
        </p:blipFill>
        <p:spPr>
          <a:xfrm>
            <a:off x="407670" y="404495"/>
            <a:ext cx="11148695" cy="61118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4</Words>
  <Application>Microsoft Office PowerPoint</Application>
  <PresentationFormat>Widescreen</PresentationFormat>
  <Paragraphs>2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GLOBAL MARKETING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Sri Yanthy Yosepha</cp:lastModifiedBy>
  <cp:revision>18</cp:revision>
  <dcterms:created xsi:type="dcterms:W3CDTF">2023-01-13T14:18:00Z</dcterms:created>
  <dcterms:modified xsi:type="dcterms:W3CDTF">2024-01-05T16:59:25Z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6DDC8139EA424ECCB5B18F887A5BFE0B</vt:lpwstr>
  </property>
  <property fmtid="{D5CDD505-2E9C-101B-9397-08002B2CF9AE}" pid="3" name="KSOProductBuildVer">
    <vt:lpwstr>1033-11.2.0.11440</vt:lpwstr>
  </property>
</Properties>
</file>